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0000"/>
    <a:srgbClr val="B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2" autoAdjust="0"/>
    <p:restoredTop sz="92743" autoAdjust="0"/>
  </p:normalViewPr>
  <p:slideViewPr>
    <p:cSldViewPr snapToGrid="0">
      <p:cViewPr>
        <p:scale>
          <a:sx n="110" d="100"/>
          <a:sy n="110" d="100"/>
        </p:scale>
        <p:origin x="61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913A5-5E97-4D78-ACD9-BB9DBE632B9A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E19AA-CE69-46AD-9019-1E3209D7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5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19AA-CE69-46AD-9019-1E3209D7E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6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19AA-CE69-46AD-9019-1E3209D7E3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19AA-CE69-46AD-9019-1E3209D7E3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96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McKenna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19AA-CE69-46AD-9019-1E3209D7E3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87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eminem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19AA-CE69-46AD-9019-1E3209D7E3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9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19AA-CE69-46AD-9019-1E3209D7E3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0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82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5082"/>
      </p:ext>
    </p:extLst>
  </p:cSld>
  <p:clrMapOvr>
    <a:masterClrMapping/>
  </p:clrMapOvr>
  <p:transition spd="slow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24291"/>
      </p:ext>
    </p:extLst>
  </p:cSld>
  <p:clrMapOvr>
    <a:masterClrMapping/>
  </p:clrMapOvr>
  <p:transition spd="slow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0587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7604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74051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53498"/>
      </p:ext>
    </p:extLst>
  </p:cSld>
  <p:clrMapOvr>
    <a:masterClrMapping/>
  </p:clrMapOvr>
  <p:transition spd="slow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69500"/>
      </p:ext>
    </p:extLst>
  </p:cSld>
  <p:clrMapOvr>
    <a:masterClrMapping/>
  </p:clrMapOvr>
  <p:transition spd="slow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17772"/>
      </p:ext>
    </p:extLst>
  </p:cSld>
  <p:clrMapOvr>
    <a:masterClrMapping/>
  </p:clrMapOvr>
  <p:transition spd="slow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48739"/>
      </p:ext>
    </p:extLst>
  </p:cSld>
  <p:clrMapOvr>
    <a:masterClrMapping/>
  </p:clrMapOvr>
  <p:transition spd="slow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34528"/>
      </p:ext>
    </p:extLst>
  </p:cSld>
  <p:clrMapOvr>
    <a:masterClrMapping/>
  </p:clrMapOvr>
  <p:transition spd="slow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4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2EBC9-164C-4FA5-B002-688B26AFD3D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09313-8BEC-41F0-AAFA-5DA697F46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8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-24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173"/>
            <a:ext cx="9144000" cy="2297731"/>
          </a:xfrm>
        </p:spPr>
        <p:txBody>
          <a:bodyPr>
            <a:normAutofit/>
          </a:bodyPr>
          <a:lstStyle/>
          <a:p>
            <a:r>
              <a:rPr lang="en-US" sz="5200" b="1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Mark My Vords </a:t>
            </a:r>
            <a:r>
              <a:rPr lang="en-US" sz="5200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presents: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latin typeface="Stencil" panose="040409050D0802020404" pitchFamily="82" charset="0"/>
              <a:ea typeface="NSimSun" panose="02010609030101010101" pitchFamily="49" charset="-122"/>
            </a:endParaRPr>
          </a:p>
        </p:txBody>
      </p:sp>
      <p:pic>
        <p:nvPicPr>
          <p:cNvPr id="1026" name="Picture 2" descr="http://www.clker.com/cliparts/6/e/w/F/z/s/red-stamp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204">
            <a:off x="2925036" y="1003776"/>
            <a:ext cx="5829864" cy="5282093"/>
          </a:xfrm>
          <a:prstGeom prst="rect">
            <a:avLst/>
          </a:prstGeom>
          <a:noFill/>
          <a:effectLst>
            <a:innerShdw blurRad="63500" dist="50800" dir="108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37656"/>
            <a:ext cx="9144000" cy="1655762"/>
          </a:xfrm>
        </p:spPr>
        <p:txBody>
          <a:bodyPr/>
          <a:lstStyle/>
          <a:p>
            <a:endParaRPr lang="en-US" b="1" dirty="0" smtClean="0">
              <a:latin typeface="SketchFlow Print" panose="02000000000000000000" pitchFamily="2" charset="0"/>
            </a:endParaRPr>
          </a:p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Matthias Carroll, McKenna Galle, and </a:t>
            </a:r>
            <a:r>
              <a:rPr lang="en-US" b="1" dirty="0" err="1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Vina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 Le</a:t>
            </a:r>
          </a:p>
          <a:p>
            <a:r>
              <a:rPr lang="en-US" b="1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CS172 Spring 2016</a:t>
            </a:r>
            <a:endParaRPr lang="en-US" b="1" dirty="0">
              <a:ln>
                <a:solidFill>
                  <a:schemeClr val="tx1"/>
                </a:solidFill>
              </a:ln>
              <a:latin typeface="SketchFlow Print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1100167">
            <a:off x="3786926" y="2490660"/>
            <a:ext cx="4106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 smtClean="0">
                <a:solidFill>
                  <a:srgbClr val="B80000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Stencil" panose="040409050D0802020404" pitchFamily="82" charset="0"/>
                <a:ea typeface="NSimSun" panose="02010609030101010101" pitchFamily="49" charset="-122"/>
              </a:rPr>
              <a:t>Correct It!</a:t>
            </a:r>
            <a:endParaRPr lang="en-US" sz="7000" dirty="0">
              <a:solidFill>
                <a:srgbClr val="B80000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39204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80000"/>
                </a:solidFill>
                <a:latin typeface="Stencil" panose="040409050D0802020404" pitchFamily="82" charset="0"/>
              </a:rPr>
              <a:t>Our Project</a:t>
            </a:r>
            <a:endParaRPr lang="en-US" dirty="0">
              <a:solidFill>
                <a:srgbClr val="B80000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SketchFlow Print" panose="02000000000000000000" pitchFamily="2" charset="0"/>
              </a:rPr>
              <a:t>Alternative to Microsoft Excel</a:t>
            </a:r>
          </a:p>
          <a:p>
            <a:r>
              <a:rPr lang="en-US" b="1" dirty="0" smtClean="0">
                <a:latin typeface="SketchFlow Print" panose="02000000000000000000" pitchFamily="2" charset="0"/>
              </a:rPr>
              <a:t>Makes it easier for an instructor to compare answers</a:t>
            </a:r>
          </a:p>
          <a:p>
            <a:r>
              <a:rPr lang="en-US" b="1" dirty="0" smtClean="0">
                <a:latin typeface="SketchFlow Print" panose="02000000000000000000" pitchFamily="2" charset="0"/>
              </a:rPr>
              <a:t>Automatically assess student’s </a:t>
            </a:r>
            <a:r>
              <a:rPr lang="en-US" b="1" dirty="0" smtClean="0">
                <a:latin typeface="SketchFlow Print" panose="02000000000000000000" pitchFamily="2" charset="0"/>
              </a:rPr>
              <a:t>answers</a:t>
            </a:r>
          </a:p>
          <a:p>
            <a:r>
              <a:rPr lang="en-US" b="1" dirty="0" smtClean="0">
                <a:latin typeface="SketchFlow Print" panose="02000000000000000000" pitchFamily="2" charset="0"/>
              </a:rPr>
              <a:t>Collectively counts students’ correct answers</a:t>
            </a:r>
            <a:endParaRPr lang="en-US" b="1" dirty="0" smtClean="0">
              <a:latin typeface="SketchFlow Print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5122" name="Picture 2" descr="http://plymouthministorage.com/wp-content/uploads/2016/03/guarantee-stamp-png-storserver-guaranteed-data-protection-stam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6578"/>
            <a:ext cx="3318560" cy="26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342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80000"/>
                </a:solidFill>
                <a:latin typeface="Stencil" panose="040409050D0802020404" pitchFamily="82" charset="0"/>
              </a:rPr>
              <a:t>The Program</a:t>
            </a:r>
            <a:endParaRPr lang="en-US" dirty="0">
              <a:solidFill>
                <a:srgbClr val="B80000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SketchFlow Print" panose="02000000000000000000" pitchFamily="2" charset="0"/>
              </a:rPr>
              <a:t>Wrote an object-oriented console app</a:t>
            </a:r>
          </a:p>
          <a:p>
            <a:r>
              <a:rPr lang="en-US" b="1" dirty="0" smtClean="0">
                <a:latin typeface="SketchFlow Print" panose="02000000000000000000" pitchFamily="2" charset="0"/>
              </a:rPr>
              <a:t>Includes two classes:</a:t>
            </a:r>
          </a:p>
          <a:p>
            <a:pPr lvl="1"/>
            <a:r>
              <a:rPr lang="en-US" b="1" dirty="0" smtClean="0">
                <a:latin typeface="SketchFlow Print" panose="02000000000000000000" pitchFamily="2" charset="0"/>
              </a:rPr>
              <a:t>‘Tests’ class – inputs correct answers</a:t>
            </a:r>
          </a:p>
          <a:p>
            <a:pPr lvl="1"/>
            <a:r>
              <a:rPr lang="en-US" b="1" dirty="0" smtClean="0">
                <a:latin typeface="SketchFlow Print" panose="02000000000000000000" pitchFamily="2" charset="0"/>
              </a:rPr>
              <a:t>‘Student’ class – takes student answers and compare with answer key from ‘Tests’ class.</a:t>
            </a:r>
          </a:p>
          <a:p>
            <a:pPr lvl="2"/>
            <a:r>
              <a:rPr lang="en-US" sz="2400" b="1" dirty="0" smtClean="0">
                <a:latin typeface="SketchFlow Print" panose="02000000000000000000" pitchFamily="2" charset="0"/>
              </a:rPr>
              <a:t>Takes the student ID to display grades in text file</a:t>
            </a:r>
          </a:p>
          <a:p>
            <a:r>
              <a:rPr lang="en-US" b="1" dirty="0" smtClean="0">
                <a:latin typeface="SketchFlow Print" panose="02000000000000000000" pitchFamily="2" charset="0"/>
              </a:rPr>
              <a:t>Includes pointers and file output</a:t>
            </a:r>
          </a:p>
          <a:p>
            <a:endParaRPr lang="en-US" dirty="0" smtClean="0">
              <a:latin typeface="SketchFlow Print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2052" name="Picture 4" descr="https://redtapetranslation.files.wordpress.com/2012/10/shutterstock-approved-sta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4940">
            <a:off x="7754356" y="780907"/>
            <a:ext cx="4653533" cy="20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97059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80000"/>
                </a:solidFill>
                <a:latin typeface="Stencil" panose="040409050D0802020404" pitchFamily="82" charset="0"/>
              </a:rPr>
              <a:t>Challenges</a:t>
            </a:r>
            <a:endParaRPr lang="en-US" dirty="0">
              <a:solidFill>
                <a:srgbClr val="B80000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SketchFlow Print" panose="02000000000000000000" pitchFamily="2" charset="0"/>
              </a:rPr>
              <a:t>Inheritance between classes</a:t>
            </a:r>
          </a:p>
          <a:p>
            <a:r>
              <a:rPr lang="en-US" b="1" dirty="0" smtClean="0">
                <a:latin typeface="SketchFlow Print" panose="02000000000000000000" pitchFamily="2" charset="0"/>
              </a:rPr>
              <a:t>Automatic counting correct answers</a:t>
            </a:r>
          </a:p>
          <a:p>
            <a:r>
              <a:rPr lang="en-US" b="1" dirty="0" smtClean="0">
                <a:latin typeface="SketchFlow Print" panose="02000000000000000000" pitchFamily="2" charset="0"/>
              </a:rPr>
              <a:t>Storing answer keys for later use</a:t>
            </a:r>
          </a:p>
          <a:p>
            <a:r>
              <a:rPr lang="en-US" b="1" dirty="0" smtClean="0">
                <a:latin typeface="SketchFlow Print" panose="02000000000000000000" pitchFamily="2" charset="0"/>
              </a:rPr>
              <a:t>File-output from console to text file</a:t>
            </a:r>
          </a:p>
          <a:p>
            <a:r>
              <a:rPr lang="en-US" b="1" dirty="0" smtClean="0">
                <a:latin typeface="SketchFlow Print" panose="02000000000000000000" pitchFamily="2" charset="0"/>
              </a:rPr>
              <a:t>Refining the ‘class’ design – condense </a:t>
            </a:r>
          </a:p>
          <a:p>
            <a:r>
              <a:rPr lang="en-US" b="1" dirty="0" smtClean="0">
                <a:latin typeface="SketchFlow Print" panose="02000000000000000000" pitchFamily="2" charset="0"/>
              </a:rPr>
              <a:t>Over-thinking the functions</a:t>
            </a:r>
          </a:p>
          <a:p>
            <a:endParaRPr lang="en-US" dirty="0" smtClean="0">
              <a:latin typeface="SketchFlow Print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3074" name="Picture 2" descr="http://previews.123rf.com/images/arcady31/arcady311210/arcady31121000086/15776691-Free-grunge-stamp-Stock-Photo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444">
            <a:off x="8350844" y="3342679"/>
            <a:ext cx="3585509" cy="33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85384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88" y="154569"/>
            <a:ext cx="10515600" cy="857806"/>
          </a:xfrm>
        </p:spPr>
        <p:txBody>
          <a:bodyPr/>
          <a:lstStyle/>
          <a:p>
            <a:r>
              <a:rPr lang="en-US" dirty="0" smtClean="0">
                <a:solidFill>
                  <a:srgbClr val="B80000"/>
                </a:solidFill>
                <a:latin typeface="Stencil" panose="040409050D0802020404" pitchFamily="82" charset="0"/>
              </a:rPr>
              <a:t>Our Design</a:t>
            </a:r>
            <a:endParaRPr lang="en-US" dirty="0">
              <a:solidFill>
                <a:srgbClr val="B80000"/>
              </a:solidFill>
              <a:latin typeface="Stencil" panose="040409050D0802020404" pitchFamily="8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182503" y="2420456"/>
            <a:ext cx="3945276" cy="943389"/>
          </a:xfrm>
        </p:spPr>
        <p:txBody>
          <a:bodyPr>
            <a:normAutofit fontScale="92500" lnSpcReduction="10000"/>
          </a:bodyPr>
          <a:lstStyle/>
          <a:p>
            <a:endParaRPr lang="en-US" sz="3000" dirty="0" smtClean="0">
              <a:ln>
                <a:solidFill>
                  <a:schemeClr val="tx1"/>
                </a:solidFill>
              </a:ln>
              <a:latin typeface="SketchFlow Print" panose="02000000000000000000" pitchFamily="2" charset="0"/>
            </a:endParaRPr>
          </a:p>
          <a:p>
            <a:r>
              <a:rPr lang="en-US" sz="3000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:Our </a:t>
            </a:r>
            <a:r>
              <a:rPr lang="en-US" sz="3000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original </a:t>
            </a:r>
            <a:r>
              <a:rPr lang="en-US" sz="3000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UML</a:t>
            </a:r>
            <a:endParaRPr lang="en-US" sz="3000" dirty="0" smtClean="0">
              <a:ln>
                <a:solidFill>
                  <a:schemeClr val="tx1"/>
                </a:solidFill>
              </a:ln>
              <a:latin typeface="SketchFlow Print" panose="02000000000000000000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943" t="20302" r="17339" b="40940"/>
          <a:stretch/>
        </p:blipFill>
        <p:spPr>
          <a:xfrm>
            <a:off x="255228" y="927283"/>
            <a:ext cx="7927275" cy="27174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5734" y="5139613"/>
            <a:ext cx="1928336" cy="925031"/>
          </a:xfrm>
        </p:spPr>
        <p:txBody>
          <a:bodyPr>
            <a:normAutofit/>
          </a:bodyPr>
          <a:lstStyle/>
          <a:p>
            <a:r>
              <a:rPr lang="en-US" sz="3000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Revised:</a:t>
            </a:r>
            <a:endParaRPr lang="en-US" sz="3000" dirty="0">
              <a:ln>
                <a:solidFill>
                  <a:schemeClr val="tx1"/>
                </a:solidFill>
              </a:ln>
              <a:latin typeface="SketchFlow Print" panose="02000000000000000000" pitchFamily="2" charset="0"/>
            </a:endParaRPr>
          </a:p>
        </p:txBody>
      </p:sp>
      <p:pic>
        <p:nvPicPr>
          <p:cNvPr id="6146" name="Picture 2" descr="https://pixabay.com/static/uploads/photo/2015/11/29/19/15/grunge-1069198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38222" y1="29861" x2="57667" y2="30278"/>
                        <a14:backgroundMark x1="32222" y1="33472" x2="61222" y2="24306"/>
                        <a14:backgroundMark x1="71333" y1="35556" x2="31222" y2="35556"/>
                        <a14:backgroundMark x1="60444" y1="22639" x2="43000" y2="20278"/>
                        <a14:backgroundMark x1="28778" y1="63750" x2="71556" y2="63611"/>
                        <a14:backgroundMark x1="71556" y1="63750" x2="48667" y2="80833"/>
                        <a14:backgroundMark x1="48667" y1="80833" x2="28667" y2="64861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2890">
            <a:off x="9230299" y="114073"/>
            <a:ext cx="2897372" cy="231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9831" r="3665" b="7293"/>
          <a:stretch/>
        </p:blipFill>
        <p:spPr>
          <a:xfrm>
            <a:off x="2344070" y="3689908"/>
            <a:ext cx="8334915" cy="3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5993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7544" y="365125"/>
            <a:ext cx="6016256" cy="1325563"/>
          </a:xfrm>
        </p:spPr>
        <p:txBody>
          <a:bodyPr/>
          <a:lstStyle/>
          <a:p>
            <a:r>
              <a:rPr lang="en-US" dirty="0" smtClean="0">
                <a:solidFill>
                  <a:srgbClr val="B80000"/>
                </a:solidFill>
                <a:latin typeface="Stencil" panose="040409050D0802020404" pitchFamily="82" charset="0"/>
              </a:rPr>
              <a:t>Demonstration</a:t>
            </a:r>
            <a:endParaRPr lang="en-US" dirty="0">
              <a:solidFill>
                <a:srgbClr val="B80000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4000" b="1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Stay tuned:</a:t>
            </a:r>
            <a:endParaRPr lang="en-US" sz="4000" b="1" dirty="0">
              <a:ln>
                <a:solidFill>
                  <a:schemeClr val="tx1"/>
                </a:solidFill>
              </a:ln>
              <a:latin typeface="SketchFlow Print" panose="02000000000000000000" pitchFamily="2" charset="0"/>
            </a:endParaRPr>
          </a:p>
        </p:txBody>
      </p:sp>
      <p:pic>
        <p:nvPicPr>
          <p:cNvPr id="7170" name="Picture 2" descr="http://images.wikia.com/deadliestfiction/images/7/76/Top-secret-sta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3912">
            <a:off x="160487" y="523358"/>
            <a:ext cx="5171380" cy="218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732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27t3nufpewl0w.cloudfront.net/lichess/8b9f927f763b78de890fdff3bf5041bda5210d4e_updatesta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5344">
            <a:off x="9288075" y="4457588"/>
            <a:ext cx="2949903" cy="221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80000"/>
                </a:solidFill>
                <a:latin typeface="Stencil" panose="040409050D0802020404" pitchFamily="82" charset="0"/>
              </a:rPr>
              <a:t>Improvements</a:t>
            </a:r>
            <a:endParaRPr lang="en-US" dirty="0">
              <a:solidFill>
                <a:srgbClr val="B80000"/>
              </a:solidFill>
              <a:latin typeface="Stencil" panose="040409050D0802020404" pitchFamily="8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351554"/>
            <a:ext cx="5667153" cy="743060"/>
          </a:xfrm>
        </p:spPr>
        <p:txBody>
          <a:bodyPr>
            <a:noAutofit/>
          </a:bodyPr>
          <a:lstStyle/>
          <a:p>
            <a:r>
              <a:rPr lang="en-US" sz="3000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If we were to do this again: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9" y="2094614"/>
            <a:ext cx="4753144" cy="4095049"/>
          </a:xfrm>
        </p:spPr>
        <p:txBody>
          <a:bodyPr/>
          <a:lstStyle/>
          <a:p>
            <a:r>
              <a:rPr lang="en-US" sz="2500" b="1" dirty="0" smtClean="0">
                <a:latin typeface="SketchFlow Print" panose="02000000000000000000" pitchFamily="2" charset="0"/>
              </a:rPr>
              <a:t>Students will have opportunity to enter own </a:t>
            </a:r>
            <a:r>
              <a:rPr lang="en-US" sz="2500" b="1" dirty="0" smtClean="0">
                <a:latin typeface="SketchFlow Print" panose="02000000000000000000" pitchFamily="2" charset="0"/>
              </a:rPr>
              <a:t>answers.</a:t>
            </a:r>
            <a:endParaRPr lang="en-US" sz="2500" b="1" dirty="0" smtClean="0">
              <a:latin typeface="SketchFlow Print" panose="02000000000000000000" pitchFamily="2" charset="0"/>
            </a:endParaRPr>
          </a:p>
          <a:p>
            <a:r>
              <a:rPr lang="en-US" sz="2500" b="1" dirty="0" smtClean="0">
                <a:latin typeface="SketchFlow Print" panose="02000000000000000000" pitchFamily="2" charset="0"/>
              </a:rPr>
              <a:t>‘</a:t>
            </a:r>
            <a:r>
              <a:rPr lang="en-US" sz="2500" b="1" dirty="0" err="1" smtClean="0">
                <a:latin typeface="SketchFlow Print" panose="02000000000000000000" pitchFamily="2" charset="0"/>
              </a:rPr>
              <a:t>int</a:t>
            </a:r>
            <a:r>
              <a:rPr lang="en-US" sz="2500" b="1" dirty="0" smtClean="0">
                <a:latin typeface="SketchFlow Print" panose="02000000000000000000" pitchFamily="2" charset="0"/>
              </a:rPr>
              <a:t>’ answers, not only ‘chars</a:t>
            </a:r>
            <a:r>
              <a:rPr lang="en-US" sz="2500" b="1" dirty="0" smtClean="0">
                <a:latin typeface="SketchFlow Print" panose="02000000000000000000" pitchFamily="2" charset="0"/>
              </a:rPr>
              <a:t>’.</a:t>
            </a:r>
            <a:endParaRPr lang="en-US" sz="2500" b="1" dirty="0">
              <a:latin typeface="SketchFlow Print" panose="02000000000000000000" pitchFamily="2" charset="0"/>
            </a:endParaRPr>
          </a:p>
          <a:p>
            <a:r>
              <a:rPr lang="en-US" sz="2500" b="1" dirty="0" smtClean="0">
                <a:latin typeface="SketchFlow Print" panose="02000000000000000000" pitchFamily="2" charset="0"/>
              </a:rPr>
              <a:t>App will create its own answer key</a:t>
            </a:r>
            <a:r>
              <a:rPr lang="en-US" sz="2100" b="1" dirty="0" smtClean="0">
                <a:latin typeface="SketchFlow Print" panose="02000000000000000000" pitchFamily="2" charset="0"/>
              </a:rPr>
              <a:t>.</a:t>
            </a:r>
          </a:p>
          <a:p>
            <a:pPr lvl="1"/>
            <a:r>
              <a:rPr lang="en-US" sz="2100" b="1" dirty="0" smtClean="0">
                <a:latin typeface="SketchFlow Print" panose="02000000000000000000" pitchFamily="2" charset="0"/>
              </a:rPr>
              <a:t>Apply r</a:t>
            </a:r>
            <a:r>
              <a:rPr lang="en-US" sz="2100" b="1" dirty="0" smtClean="0">
                <a:latin typeface="SketchFlow Print" panose="02000000000000000000" pitchFamily="2" charset="0"/>
              </a:rPr>
              <a:t>andom answers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602818" y="1351555"/>
            <a:ext cx="4752570" cy="74306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n>
                  <a:solidFill>
                    <a:schemeClr val="tx1"/>
                  </a:solidFill>
                </a:ln>
                <a:latin typeface="SketchFlow Print" panose="02000000000000000000" pitchFamily="2" charset="0"/>
              </a:rPr>
              <a:t>If we had more time: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602818" y="2094615"/>
            <a:ext cx="5156791" cy="4095048"/>
          </a:xfrm>
        </p:spPr>
        <p:txBody>
          <a:bodyPr/>
          <a:lstStyle/>
          <a:p>
            <a:r>
              <a:rPr lang="en-US" sz="2500" b="1" dirty="0" smtClean="0">
                <a:latin typeface="SketchFlow Print" panose="02000000000000000000" pitchFamily="2" charset="0"/>
              </a:rPr>
              <a:t>Add a class average</a:t>
            </a:r>
          </a:p>
          <a:p>
            <a:pPr lvl="1"/>
            <a:r>
              <a:rPr lang="en-US" sz="2500" b="1" dirty="0" smtClean="0">
                <a:latin typeface="SketchFlow Print" panose="02000000000000000000" pitchFamily="2" charset="0"/>
              </a:rPr>
              <a:t>Storing all students’ data in array</a:t>
            </a:r>
          </a:p>
          <a:p>
            <a:r>
              <a:rPr lang="en-US" sz="2500" b="1" dirty="0" smtClean="0">
                <a:latin typeface="SketchFlow Print" panose="02000000000000000000" pitchFamily="2" charset="0"/>
              </a:rPr>
              <a:t>Output each test into a </a:t>
            </a:r>
            <a:r>
              <a:rPr lang="en-US" sz="2500" b="1" dirty="0" smtClean="0">
                <a:latin typeface="SketchFlow Print" panose="02000000000000000000" pitchFamily="2" charset="0"/>
              </a:rPr>
              <a:t>file</a:t>
            </a:r>
          </a:p>
          <a:p>
            <a:r>
              <a:rPr lang="en-US" sz="2500" b="1" dirty="0" smtClean="0">
                <a:latin typeface="SketchFlow Print" panose="02000000000000000000" pitchFamily="2" charset="0"/>
              </a:rPr>
              <a:t>Make it more pretty and organized.</a:t>
            </a:r>
            <a:endParaRPr lang="en-US" sz="2500" b="1" dirty="0" smtClean="0">
              <a:latin typeface="SketchFlow Print" panose="02000000000000000000" pitchFamily="2" charset="0"/>
            </a:endParaRPr>
          </a:p>
          <a:p>
            <a:endParaRPr lang="en-US" sz="2500" b="1" dirty="0" smtClean="0">
              <a:latin typeface="SketchFlow Print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4201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222</Words>
  <Application>Microsoft Office PowerPoint</Application>
  <PresentationFormat>Widescreen</PresentationFormat>
  <Paragraphs>56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NSimSun</vt:lpstr>
      <vt:lpstr>Arial</vt:lpstr>
      <vt:lpstr>Calibri</vt:lpstr>
      <vt:lpstr>Calibri Light</vt:lpstr>
      <vt:lpstr>SketchFlow Print</vt:lpstr>
      <vt:lpstr>Stencil</vt:lpstr>
      <vt:lpstr>Office Theme</vt:lpstr>
      <vt:lpstr>Mark My Vords presents: </vt:lpstr>
      <vt:lpstr>Our Project</vt:lpstr>
      <vt:lpstr>The Program</vt:lpstr>
      <vt:lpstr>Challenges</vt:lpstr>
      <vt:lpstr>Our Design</vt:lpstr>
      <vt:lpstr>Demonstration</vt:lpstr>
      <vt:lpstr>Improvements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 My Vords presents: Correct It!</dc:title>
  <dc:creator>NT2</dc:creator>
  <cp:lastModifiedBy>NT2</cp:lastModifiedBy>
  <cp:revision>18</cp:revision>
  <dcterms:created xsi:type="dcterms:W3CDTF">2016-05-14T18:48:12Z</dcterms:created>
  <dcterms:modified xsi:type="dcterms:W3CDTF">2016-05-19T04:37:45Z</dcterms:modified>
</cp:coreProperties>
</file>